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426BB-CAEE-0324-AA13-ADB33AB764AA}" v="5" dt="2025-09-23T21:28:49.760"/>
    <p1510:client id="{39DA3271-55CA-1D11-E172-13F6143B3DF7}" v="81" dt="2025-09-23T21:08:26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D9092-1318-4418-A519-EABBEE9028E7}" type="datetimeFigureOut"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A9314-4956-476C-9207-7791D89C3E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DAA55-09E1-037A-E147-F16E5F39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F30C1-D329-0E3D-1E1F-0C987126B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44763" y="876300"/>
            <a:ext cx="4206875" cy="23669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BE567-78BD-1C3F-1C5C-01E7806F4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AB5A6-BE00-C13F-0B87-C75DEEDEF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21C51-DE10-9146-8921-7A9F093A9E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4.jpe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18.png"/><Relationship Id="rId32" Type="http://schemas.openxmlformats.org/officeDocument/2006/relationships/hyperlink" Target="https://freepngimg.com/png/23024-sports-ball-clipart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microsoft.com/office/2007/relationships/hdphoto" Target="../media/hdphoto4.wdp"/><Relationship Id="rId28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microsoft.com/office/2007/relationships/hdphoto" Target="../media/hdphoto6.wdp"/><Relationship Id="rId30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02C2D-6AF9-F881-5945-2D205EE25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455129-11BB-A0F9-2A16-E24144516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74671"/>
              </p:ext>
            </p:extLst>
          </p:nvPr>
        </p:nvGraphicFramePr>
        <p:xfrm>
          <a:off x="1752979" y="2043"/>
          <a:ext cx="8579369" cy="686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512">
                  <a:extLst>
                    <a:ext uri="{9D8B030D-6E8A-4147-A177-3AD203B41FA5}">
                      <a16:colId xmlns:a16="http://schemas.microsoft.com/office/drawing/2014/main" val="2908594127"/>
                    </a:ext>
                  </a:extLst>
                </a:gridCol>
                <a:gridCol w="1328423">
                  <a:extLst>
                    <a:ext uri="{9D8B030D-6E8A-4147-A177-3AD203B41FA5}">
                      <a16:colId xmlns:a16="http://schemas.microsoft.com/office/drawing/2014/main" val="1579813471"/>
                    </a:ext>
                  </a:extLst>
                </a:gridCol>
                <a:gridCol w="1328423">
                  <a:extLst>
                    <a:ext uri="{9D8B030D-6E8A-4147-A177-3AD203B41FA5}">
                      <a16:colId xmlns:a16="http://schemas.microsoft.com/office/drawing/2014/main" val="1873970663"/>
                    </a:ext>
                  </a:extLst>
                </a:gridCol>
                <a:gridCol w="1328423">
                  <a:extLst>
                    <a:ext uri="{9D8B030D-6E8A-4147-A177-3AD203B41FA5}">
                      <a16:colId xmlns:a16="http://schemas.microsoft.com/office/drawing/2014/main" val="1845898710"/>
                    </a:ext>
                  </a:extLst>
                </a:gridCol>
                <a:gridCol w="1328423">
                  <a:extLst>
                    <a:ext uri="{9D8B030D-6E8A-4147-A177-3AD203B41FA5}">
                      <a16:colId xmlns:a16="http://schemas.microsoft.com/office/drawing/2014/main" val="2524816102"/>
                    </a:ext>
                  </a:extLst>
                </a:gridCol>
                <a:gridCol w="1234456">
                  <a:extLst>
                    <a:ext uri="{9D8B030D-6E8A-4147-A177-3AD203B41FA5}">
                      <a16:colId xmlns:a16="http://schemas.microsoft.com/office/drawing/2014/main" val="3217427459"/>
                    </a:ext>
                  </a:extLst>
                </a:gridCol>
                <a:gridCol w="1104709">
                  <a:extLst>
                    <a:ext uri="{9D8B030D-6E8A-4147-A177-3AD203B41FA5}">
                      <a16:colId xmlns:a16="http://schemas.microsoft.com/office/drawing/2014/main" val="3308804576"/>
                    </a:ext>
                  </a:extLst>
                </a:gridCol>
              </a:tblGrid>
              <a:tr h="1031686">
                <a:tc gridSpan="7">
                  <a:txBody>
                    <a:bodyPr/>
                    <a:lstStyle/>
                    <a:p>
                      <a:pPr algn="l"/>
                      <a:endParaRPr lang="en-US" sz="5300">
                        <a:solidFill>
                          <a:schemeClr val="tx1"/>
                        </a:solidFill>
                        <a:latin typeface="AGLikeABoss" panose="02000603000000000000" pitchFamily="2" charset="0"/>
                        <a:ea typeface="AGLikeABoss" panose="02000603000000000000" pitchFamily="2" charset="0"/>
                      </a:endParaRP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6898"/>
                  </a:ext>
                </a:extLst>
              </a:tr>
              <a:tr h="37140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442"/>
                  </a:ext>
                </a:extLst>
              </a:tr>
              <a:tr h="1114221">
                <a:tc>
                  <a:txBody>
                    <a:bodyPr/>
                    <a:lstStyle/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CROC-TOBER PURCHASE YOUR TICKETS ON THE SCHOOL STORE!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October 1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– 31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Wear </a:t>
                      </a:r>
                      <a:r>
                        <a:rPr lang="en-US" sz="1100" b="1" dirty="0">
                          <a:solidFill>
                            <a:srgbClr val="E959AB"/>
                          </a:solidFill>
                        </a:rPr>
                        <a:t>Pink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for $2.00 Breast Cancer Awareness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  <a:p>
                      <a:pPr marL="0" marR="0" lvl="0" indent="0" algn="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PIZZA &amp; JUICE $3 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460"/>
                  </a:ext>
                </a:extLst>
              </a:tr>
              <a:tr h="949151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FREE</a:t>
                      </a:r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900" b="1" dirty="0">
                        <a:solidFill>
                          <a:schemeClr val="tx1"/>
                        </a:solidFill>
                        <a:highlight>
                          <a:srgbClr val="FF99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7025"/>
                  </a:ext>
                </a:extLst>
              </a:tr>
              <a:tr h="1114221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marL="0" marR="0" lvl="0" indent="0" algn="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Wear </a:t>
                      </a:r>
                      <a:r>
                        <a:rPr lang="en-US" sz="1100" b="1" dirty="0">
                          <a:solidFill>
                            <a:srgbClr val="E959AB"/>
                          </a:solidFill>
                        </a:rPr>
                        <a:t>Pink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for $2.00 Breast Cancer Awareness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  <a:p>
                      <a:pPr marL="0" marR="0" lvl="0" indent="0" algn="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PIZZA &amp; JUICE $3 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53"/>
                  </a:ext>
                </a:extLst>
              </a:tr>
              <a:tr h="1127978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900" dirty="0"/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ICECREAM DAY $2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WEAR RED FOR RED RIBBON WEEK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3430"/>
                  </a:ext>
                </a:extLst>
              </a:tr>
              <a:tr h="11004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  <a:p>
                      <a:pPr algn="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Say “BOO” to Drugs, wear an Orange Shirt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900" b="1" dirty="0">
                        <a:solidFill>
                          <a:schemeClr val="tx1"/>
                        </a:solidFill>
                        <a:highlight>
                          <a:srgbClr val="FDADF7"/>
                        </a:highlight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October Dance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K-5 – In School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6-8 – 4:00-5:30PM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TICKETS REQUIRED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Wear your Book Character Costumes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5774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2E139B68-E6D9-F56A-73CB-31B72C882D6C}"/>
              </a:ext>
            </a:extLst>
          </p:cNvPr>
          <p:cNvSpPr/>
          <p:nvPr/>
        </p:nvSpPr>
        <p:spPr>
          <a:xfrm>
            <a:off x="8754449" y="4995451"/>
            <a:ext cx="143826" cy="357031"/>
          </a:xfrm>
          <a:prstGeom prst="rect">
            <a:avLst/>
          </a:prstGeom>
          <a:noFill/>
        </p:spPr>
        <p:txBody>
          <a:bodyPr wrap="square" lIns="71190" tIns="35595" rIns="71190" bIns="35595" anchor="t">
            <a:spAutoFit/>
          </a:bodyPr>
          <a:lstStyle/>
          <a:p>
            <a:pPr algn="ctr"/>
            <a:endParaRPr lang="en-US" sz="1853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Lov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D003F-F330-F180-F018-F7EC758E1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95" y="4679791"/>
            <a:ext cx="863895" cy="495604"/>
          </a:xfrm>
          <a:prstGeom prst="rect">
            <a:avLst/>
          </a:prstGeom>
        </p:spPr>
      </p:pic>
      <p:sp>
        <p:nvSpPr>
          <p:cNvPr id="14" name="TextBox 26">
            <a:extLst>
              <a:ext uri="{FF2B5EF4-FFF2-40B4-BE49-F238E27FC236}">
                <a16:creationId xmlns:a16="http://schemas.microsoft.com/office/drawing/2014/main" id="{67563FF0-542D-4871-9A39-55BC3F58A153}"/>
              </a:ext>
            </a:extLst>
          </p:cNvPr>
          <p:cNvSpPr txBox="1"/>
          <p:nvPr/>
        </p:nvSpPr>
        <p:spPr>
          <a:xfrm>
            <a:off x="8058340" y="4175193"/>
            <a:ext cx="117583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2" b="1">
                <a:solidFill>
                  <a:srgbClr val="002060"/>
                </a:solidFill>
                <a:latin typeface="+mj-lt"/>
              </a:rPr>
              <a:t>School T-shirt Day</a:t>
            </a:r>
            <a:endParaRPr lang="en-US" sz="882" i="1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882" b="1">
                <a:solidFill>
                  <a:srgbClr val="002060"/>
                </a:solidFill>
                <a:latin typeface="+mj-lt"/>
              </a:rPr>
              <a:t>with uniform bottom</a:t>
            </a:r>
            <a:endParaRPr lang="en-US" sz="882" i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79E674BB-2BDD-EA88-E219-19FE876C1076}"/>
              </a:ext>
            </a:extLst>
          </p:cNvPr>
          <p:cNvSpPr txBox="1"/>
          <p:nvPr/>
        </p:nvSpPr>
        <p:spPr>
          <a:xfrm>
            <a:off x="4048131" y="5392014"/>
            <a:ext cx="117583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2" b="1">
                <a:solidFill>
                  <a:srgbClr val="002060"/>
                </a:solidFill>
                <a:latin typeface="+mj-lt"/>
              </a:rPr>
              <a:t>School T-shirt Day</a:t>
            </a:r>
            <a:endParaRPr lang="en-US" sz="882" i="1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882" b="1">
                <a:solidFill>
                  <a:srgbClr val="002060"/>
                </a:solidFill>
                <a:latin typeface="+mj-lt"/>
              </a:rPr>
              <a:t>with uniform bottom</a:t>
            </a:r>
            <a:endParaRPr lang="en-US" sz="882" i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E1F40-B1FB-78B3-19C7-1DB89356D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47" y="86594"/>
            <a:ext cx="2707853" cy="7013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99684D-FE7A-AFE3-D813-3CACC428419E}"/>
              </a:ext>
            </a:extLst>
          </p:cNvPr>
          <p:cNvSpPr txBox="1"/>
          <p:nvPr/>
        </p:nvSpPr>
        <p:spPr>
          <a:xfrm>
            <a:off x="3931985" y="705769"/>
            <a:ext cx="3997139" cy="336695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88" b="1" dirty="0">
                <a:solidFill>
                  <a:schemeClr val="bg1"/>
                </a:solidFill>
              </a:rPr>
              <a:t>BridgePrep Academy of Hollywood Hills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270347-7AC3-FA61-71A3-08466B983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2236">
            <a:off x="1930510" y="147336"/>
            <a:ext cx="736147" cy="708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DA669D-6B85-2493-4EA1-3B2F728EE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62011">
            <a:off x="9339766" y="143752"/>
            <a:ext cx="782133" cy="7529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B574BA-AEEE-4E50-B970-6D9490638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220" y="138020"/>
            <a:ext cx="1158206" cy="8425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2F982-B32D-B7EE-712D-7A70239F3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578" y="98965"/>
            <a:ext cx="1158206" cy="8425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D1F3713-B9C7-9677-10FE-3CA66D001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509" y="3023140"/>
            <a:ext cx="747125" cy="4086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1F08B9-A937-9ACF-2A43-6E2ED3801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1873" y="1681422"/>
            <a:ext cx="826506" cy="6520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A2C386-C67F-3B8E-2627-EAC20FBAF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5184" y="5975165"/>
            <a:ext cx="892041" cy="773102"/>
          </a:xfrm>
          <a:prstGeom prst="rect">
            <a:avLst/>
          </a:prstGeom>
        </p:spPr>
      </p:pic>
      <p:sp>
        <p:nvSpPr>
          <p:cNvPr id="40" name="TextBox 26">
            <a:extLst>
              <a:ext uri="{FF2B5EF4-FFF2-40B4-BE49-F238E27FC236}">
                <a16:creationId xmlns:a16="http://schemas.microsoft.com/office/drawing/2014/main" id="{7C5E5B0A-FECC-00EA-973A-FFB4FAF38FC8}"/>
              </a:ext>
            </a:extLst>
          </p:cNvPr>
          <p:cNvSpPr txBox="1"/>
          <p:nvPr/>
        </p:nvSpPr>
        <p:spPr>
          <a:xfrm>
            <a:off x="2669806" y="2504405"/>
            <a:ext cx="863894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2" b="1">
                <a:solidFill>
                  <a:srgbClr val="9966FF"/>
                </a:solidFill>
                <a:latin typeface="Agent Red"/>
              </a:rPr>
              <a:t>Twin for the win </a:t>
            </a:r>
            <a:r>
              <a:rPr lang="en-US" sz="882" b="1" i="1">
                <a:solidFill>
                  <a:srgbClr val="9966FF"/>
                </a:solidFill>
                <a:latin typeface="Agent Red"/>
              </a:rPr>
              <a:t>Dress up like a pal for</a:t>
            </a:r>
          </a:p>
          <a:p>
            <a:pPr algn="ctr"/>
            <a:r>
              <a:rPr lang="en-US" sz="882" b="1" i="1">
                <a:solidFill>
                  <a:srgbClr val="9966FF"/>
                </a:solidFill>
                <a:latin typeface="Agent Red"/>
              </a:rPr>
              <a:t> twin day</a:t>
            </a:r>
            <a:endParaRPr lang="en-US" sz="882" i="1">
              <a:solidFill>
                <a:srgbClr val="9966FF"/>
              </a:solidFill>
              <a:latin typeface="Agent Red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2A0ACD-B9A1-DDD1-3812-BF7BFE87F1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4110" y="2716805"/>
            <a:ext cx="863895" cy="807442"/>
          </a:xfrm>
          <a:prstGeom prst="rect">
            <a:avLst/>
          </a:prstGeom>
        </p:spPr>
      </p:pic>
      <p:sp>
        <p:nvSpPr>
          <p:cNvPr id="44" name="TextBox 26">
            <a:extLst>
              <a:ext uri="{FF2B5EF4-FFF2-40B4-BE49-F238E27FC236}">
                <a16:creationId xmlns:a16="http://schemas.microsoft.com/office/drawing/2014/main" id="{67E7C6D8-4107-7C78-03F9-D86F3DCB506D}"/>
              </a:ext>
            </a:extLst>
          </p:cNvPr>
          <p:cNvSpPr txBox="1"/>
          <p:nvPr/>
        </p:nvSpPr>
        <p:spPr>
          <a:xfrm>
            <a:off x="3974036" y="2613088"/>
            <a:ext cx="1175833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rgbClr val="663300"/>
                </a:solidFill>
                <a:latin typeface="+mj-lt"/>
              </a:rPr>
              <a:t>Sports Day</a:t>
            </a:r>
          </a:p>
          <a:p>
            <a:pPr algn="ctr"/>
            <a:r>
              <a:rPr lang="en-US" sz="1200" b="1" i="1" dirty="0">
                <a:solidFill>
                  <a:srgbClr val="663300"/>
                </a:solidFill>
                <a:latin typeface="+mj-lt"/>
              </a:rPr>
              <a:t>Wear your favorite sports Jersey/Shirt</a:t>
            </a:r>
            <a:endParaRPr lang="en-US" sz="1200" i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82647874-815A-7C04-18E0-6502230A5B5B}"/>
              </a:ext>
            </a:extLst>
          </p:cNvPr>
          <p:cNvSpPr txBox="1"/>
          <p:nvPr/>
        </p:nvSpPr>
        <p:spPr>
          <a:xfrm>
            <a:off x="5441724" y="2546592"/>
            <a:ext cx="1175833" cy="841859"/>
          </a:xfrm>
          <a:prstGeom prst="rect">
            <a:avLst/>
          </a:prstGeom>
          <a:noFill/>
        </p:spPr>
        <p:txBody>
          <a:bodyPr wrap="square" lIns="80682" tIns="40341" rIns="80682" bIns="40341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35" b="1" dirty="0">
                <a:solidFill>
                  <a:srgbClr val="7030A0"/>
                </a:solidFill>
                <a:latin typeface="+mj-lt"/>
              </a:rPr>
              <a:t>COLOR WARS</a:t>
            </a:r>
          </a:p>
          <a:p>
            <a:pPr algn="ctr"/>
            <a:r>
              <a:rPr lang="en-US" sz="1235" b="1" dirty="0">
                <a:solidFill>
                  <a:srgbClr val="7030A0"/>
                </a:solidFill>
                <a:latin typeface="+mj-lt"/>
              </a:rPr>
              <a:t>Wear Your Class Color from Head to Toe! </a:t>
            </a:r>
            <a:endParaRPr lang="en-US" sz="1235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0" name="TextBox 26">
            <a:extLst>
              <a:ext uri="{FF2B5EF4-FFF2-40B4-BE49-F238E27FC236}">
                <a16:creationId xmlns:a16="http://schemas.microsoft.com/office/drawing/2014/main" id="{7AA31CAE-1F5D-887F-E61A-9F72DAD302AE}"/>
              </a:ext>
            </a:extLst>
          </p:cNvPr>
          <p:cNvSpPr txBox="1"/>
          <p:nvPr/>
        </p:nvSpPr>
        <p:spPr>
          <a:xfrm>
            <a:off x="6700342" y="2713181"/>
            <a:ext cx="1175833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35" b="1" dirty="0">
                <a:solidFill>
                  <a:srgbClr val="0000FF"/>
                </a:solidFill>
                <a:latin typeface="+mj-lt"/>
              </a:rPr>
              <a:t>Crazy Hair &amp; Crazy Sock Day!</a:t>
            </a:r>
            <a:endParaRPr lang="en-US" sz="1235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3" name="TextBox 26">
            <a:extLst>
              <a:ext uri="{FF2B5EF4-FFF2-40B4-BE49-F238E27FC236}">
                <a16:creationId xmlns:a16="http://schemas.microsoft.com/office/drawing/2014/main" id="{F9941E15-4876-DF61-C2F7-2449EFF4B295}"/>
              </a:ext>
            </a:extLst>
          </p:cNvPr>
          <p:cNvSpPr txBox="1"/>
          <p:nvPr/>
        </p:nvSpPr>
        <p:spPr>
          <a:xfrm>
            <a:off x="8006951" y="2518412"/>
            <a:ext cx="1175833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35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Pajama Day</a:t>
            </a:r>
          </a:p>
          <a:p>
            <a:pPr algn="ctr"/>
            <a:endParaRPr lang="en-US" sz="1235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1235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1235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EARLY RELEASE </a:t>
            </a:r>
            <a:endParaRPr lang="en-US" sz="1235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47B7EE5-7BBC-0FDF-FFB2-D0EA2ED56E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8139" y1="61417" x2="68139" y2="61417"/>
                        <a14:foregroundMark x1="68139" y1="49606" x2="68139" y2="49606"/>
                        <a14:foregroundMark x1="19558" y1="49606" x2="19558" y2="49606"/>
                        <a14:foregroundMark x1="81073" y1="49606" x2="68139" y2="73622"/>
                        <a14:foregroundMark x1="70978" y1="33465" x2="70978" y2="33465"/>
                        <a14:foregroundMark x1="68454" y1="44094" x2="70978" y2="55118"/>
                        <a14:foregroundMark x1="80757" y1="83858" x2="62461" y2="36614"/>
                        <a14:foregroundMark x1="78233" y1="36614" x2="76972" y2="42913"/>
                        <a14:foregroundMark x1="76972" y1="31890" x2="82019" y2="41339"/>
                        <a14:foregroundMark x1="88013" y1="41339" x2="88013" y2="41339"/>
                        <a14:foregroundMark x1="56467" y1="44094" x2="56467" y2="44094"/>
                        <a14:foregroundMark x1="70978" y1="21260" x2="70978" y2="21260"/>
                        <a14:foregroundMark x1="70978" y1="22835" x2="70978" y2="22835"/>
                        <a14:foregroundMark x1="64984" y1="83858" x2="64984" y2="838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934" y="2637338"/>
            <a:ext cx="658803" cy="527875"/>
          </a:xfrm>
          <a:prstGeom prst="rect">
            <a:avLst/>
          </a:prstGeom>
        </p:spPr>
      </p:pic>
      <p:pic>
        <p:nvPicPr>
          <p:cNvPr id="59" name="Picture 58" descr="A halloween sign with ghosts and bats&#10;&#10;Description automatically generated">
            <a:extLst>
              <a:ext uri="{FF2B5EF4-FFF2-40B4-BE49-F238E27FC236}">
                <a16:creationId xmlns:a16="http://schemas.microsoft.com/office/drawing/2014/main" id="{4F9D9EAF-1D53-947E-D1A6-BB85AB0D2C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20" y="5931093"/>
            <a:ext cx="610245" cy="43267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D60CC14-7803-9E0F-B9C4-FDE9ABF678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3" y="5047914"/>
            <a:ext cx="1014438" cy="679486"/>
          </a:xfrm>
          <a:prstGeom prst="rect">
            <a:avLst/>
          </a:prstGeom>
        </p:spPr>
      </p:pic>
      <p:pic>
        <p:nvPicPr>
          <p:cNvPr id="7" name="Picture 6" descr="A blue t-shirt with white text&#10;&#10;AI-generated content may be incorrect.">
            <a:extLst>
              <a:ext uri="{FF2B5EF4-FFF2-40B4-BE49-F238E27FC236}">
                <a16:creationId xmlns:a16="http://schemas.microsoft.com/office/drawing/2014/main" id="{F6626D5C-1339-173A-68C0-B1AFDFF3533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62" y="4701933"/>
            <a:ext cx="531842" cy="542069"/>
          </a:xfrm>
          <a:prstGeom prst="rect">
            <a:avLst/>
          </a:prstGeom>
        </p:spPr>
      </p:pic>
      <p:sp>
        <p:nvSpPr>
          <p:cNvPr id="13" name="TextBox 26">
            <a:extLst>
              <a:ext uri="{FF2B5EF4-FFF2-40B4-BE49-F238E27FC236}">
                <a16:creationId xmlns:a16="http://schemas.microsoft.com/office/drawing/2014/main" id="{EE789516-3970-FE5E-EDBF-64374E3419FE}"/>
              </a:ext>
            </a:extLst>
          </p:cNvPr>
          <p:cNvSpPr txBox="1"/>
          <p:nvPr/>
        </p:nvSpPr>
        <p:spPr>
          <a:xfrm>
            <a:off x="8061420" y="1973304"/>
            <a:ext cx="1175833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2" b="1">
                <a:solidFill>
                  <a:srgbClr val="002060"/>
                </a:solidFill>
                <a:latin typeface="+mj-lt"/>
              </a:rPr>
              <a:t>School Picture Day. You must come in FULL Uniform.</a:t>
            </a:r>
            <a:endParaRPr lang="en-US" sz="882" i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CCF39-7765-C4EB-5D78-D039D32E79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061" y="1566575"/>
            <a:ext cx="765608" cy="813458"/>
          </a:xfrm>
          <a:prstGeom prst="rect">
            <a:avLst/>
          </a:prstGeom>
        </p:spPr>
      </p:pic>
      <p:pic>
        <p:nvPicPr>
          <p:cNvPr id="10" name="Picture 1" descr="Picture 1">
            <a:extLst>
              <a:ext uri="{FF2B5EF4-FFF2-40B4-BE49-F238E27FC236}">
                <a16:creationId xmlns:a16="http://schemas.microsoft.com/office/drawing/2014/main" id="{7A82DF66-AB49-A416-5537-188BA0568C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9261" y="1652390"/>
            <a:ext cx="393591" cy="36154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422BCC59-BFF0-E696-AE22-0EE536075A0A}"/>
              </a:ext>
            </a:extLst>
          </p:cNvPr>
          <p:cNvSpPr txBox="1"/>
          <p:nvPr/>
        </p:nvSpPr>
        <p:spPr>
          <a:xfrm>
            <a:off x="6854110" y="2049021"/>
            <a:ext cx="1022065" cy="20766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594" tIns="35594" rIns="35594" bIns="35594">
            <a:spAutoFit/>
          </a:bodyPr>
          <a:lstStyle>
            <a:lvl1pPr algn="ctr" defTabSz="483306">
              <a:defRPr sz="700" b="1" i="1">
                <a:solidFill>
                  <a:srgbClr val="FF0000"/>
                </a:solidFill>
              </a:defRPr>
            </a:lvl1pPr>
          </a:lstStyle>
          <a:p>
            <a:r>
              <a:rPr sz="882"/>
              <a:t>No School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F4791A-7875-8051-90D8-F30D16F4F0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43346" y="3611747"/>
            <a:ext cx="985422" cy="624606"/>
          </a:xfrm>
          <a:prstGeom prst="rect">
            <a:avLst/>
          </a:prstGeom>
        </p:spPr>
      </p:pic>
      <p:sp>
        <p:nvSpPr>
          <p:cNvPr id="19" name="TextBox 26">
            <a:extLst>
              <a:ext uri="{FF2B5EF4-FFF2-40B4-BE49-F238E27FC236}">
                <a16:creationId xmlns:a16="http://schemas.microsoft.com/office/drawing/2014/main" id="{3AA4C828-493D-BED4-C2E9-4DFD15AB8DBF}"/>
              </a:ext>
            </a:extLst>
          </p:cNvPr>
          <p:cNvSpPr txBox="1"/>
          <p:nvPr/>
        </p:nvSpPr>
        <p:spPr>
          <a:xfrm>
            <a:off x="2603032" y="4263800"/>
            <a:ext cx="1398990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9" b="1" dirty="0">
                <a:solidFill>
                  <a:srgbClr val="0000FF"/>
                </a:solidFill>
                <a:latin typeface="+mj-lt"/>
              </a:rPr>
              <a:t>Teacher Planning Day</a:t>
            </a:r>
            <a:endParaRPr lang="en-US" sz="1059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0" name="Picture 1" descr="Picture 1">
            <a:extLst>
              <a:ext uri="{FF2B5EF4-FFF2-40B4-BE49-F238E27FC236}">
                <a16:creationId xmlns:a16="http://schemas.microsoft.com/office/drawing/2014/main" id="{67F9CD76-DC1B-C3C9-C07A-421607170F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314" y="4867502"/>
            <a:ext cx="393591" cy="36154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1BE06E4D-0386-8927-58CD-93FBC9245A95}"/>
              </a:ext>
            </a:extLst>
          </p:cNvPr>
          <p:cNvSpPr txBox="1"/>
          <p:nvPr/>
        </p:nvSpPr>
        <p:spPr>
          <a:xfrm>
            <a:off x="2784290" y="5230658"/>
            <a:ext cx="1022065" cy="20766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594" tIns="35594" rIns="35594" bIns="35594">
            <a:spAutoFit/>
          </a:bodyPr>
          <a:lstStyle>
            <a:lvl1pPr algn="ctr" defTabSz="483306">
              <a:defRPr sz="700" b="1" i="1">
                <a:solidFill>
                  <a:srgbClr val="FF0000"/>
                </a:solidFill>
              </a:defRPr>
            </a:lvl1pPr>
          </a:lstStyle>
          <a:p>
            <a:r>
              <a:rPr sz="882" dirty="0"/>
              <a:t>No School</a:t>
            </a:r>
          </a:p>
        </p:txBody>
      </p:sp>
      <p:pic>
        <p:nvPicPr>
          <p:cNvPr id="6" name="Picture 5" descr="A blue t-shirt with white text&#10;&#10;AI-generated content may be incorrect.">
            <a:extLst>
              <a:ext uri="{FF2B5EF4-FFF2-40B4-BE49-F238E27FC236}">
                <a16:creationId xmlns:a16="http://schemas.microsoft.com/office/drawing/2014/main" id="{8CDAF819-4F06-8FCF-DFDD-184214AC61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53" y="3639033"/>
            <a:ext cx="531842" cy="542069"/>
          </a:xfrm>
          <a:prstGeom prst="rect">
            <a:avLst/>
          </a:prstGeom>
        </p:spPr>
      </p:pic>
      <p:pic>
        <p:nvPicPr>
          <p:cNvPr id="9" name="Picture 8" descr="A black and white camera&#10;&#10;AI-generated content may be incorrect.">
            <a:extLst>
              <a:ext uri="{FF2B5EF4-FFF2-40B4-BE49-F238E27FC236}">
                <a16:creationId xmlns:a16="http://schemas.microsoft.com/office/drawing/2014/main" id="{4EB91780-A0A7-45D0-3BCF-1B0EA25FB7A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1122" y1="49490" x2="31122" y2="49490"/>
                        <a14:foregroundMark x1="28878" y1="46531" x2="29388" y2="61735"/>
                        <a14:foregroundMark x1="29388" y1="61735" x2="29898" y2="61020"/>
                        <a14:foregroundMark x1="77959" y1="47755" x2="77959" y2="47755"/>
                        <a14:foregroundMark x1="72041" y1="50510" x2="72041" y2="50510"/>
                        <a14:foregroundMark x1="61735" y1="50204" x2="61735" y2="50204"/>
                        <a14:foregroundMark x1="55612" y1="50000" x2="55612" y2="50000"/>
                        <a14:foregroundMark x1="65000" y1="37755" x2="65000" y2="37755"/>
                        <a14:foregroundMark x1="32143" y1="66939" x2="32143" y2="66939"/>
                        <a14:backgroundMark x1="17449" y1="16939" x2="17449" y2="1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45" y="1361642"/>
            <a:ext cx="830174" cy="830174"/>
          </a:xfrm>
          <a:prstGeom prst="rect">
            <a:avLst/>
          </a:prstGeom>
        </p:spPr>
      </p:pic>
      <p:pic>
        <p:nvPicPr>
          <p:cNvPr id="23" name="Picture 22" descr="A drawing of a pair of shoes&#10;&#10;AI-generated content may be incorrect.">
            <a:extLst>
              <a:ext uri="{FF2B5EF4-FFF2-40B4-BE49-F238E27FC236}">
                <a16:creationId xmlns:a16="http://schemas.microsoft.com/office/drawing/2014/main" id="{B2DEAABD-3BE5-3033-16D3-813ACE13492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29" y="1472120"/>
            <a:ext cx="1095166" cy="1182779"/>
          </a:xfrm>
          <a:prstGeom prst="rect">
            <a:avLst/>
          </a:prstGeom>
        </p:spPr>
      </p:pic>
      <p:pic>
        <p:nvPicPr>
          <p:cNvPr id="26" name="Picture 25" descr="A pink ribbon on a white background&#10;&#10;AI-generated content may be incorrect.">
            <a:extLst>
              <a:ext uri="{FF2B5EF4-FFF2-40B4-BE49-F238E27FC236}">
                <a16:creationId xmlns:a16="http://schemas.microsoft.com/office/drawing/2014/main" id="{F2D5A3FD-066D-DB94-573D-EC9B0F00F17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49020" y1="54085" x2="49020" y2="54085"/>
                        <a14:foregroundMark x1="43954" y1="39706" x2="43954" y2="39706"/>
                        <a14:foregroundMark x1="49020" y1="25490" x2="49020" y2="25490"/>
                        <a14:foregroundMark x1="64379" y1="72549" x2="64379" y2="72549"/>
                        <a14:backgroundMark x1="22386" y1="28595" x2="22386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35" y="1327512"/>
            <a:ext cx="772223" cy="772223"/>
          </a:xfrm>
          <a:prstGeom prst="rect">
            <a:avLst/>
          </a:prstGeom>
        </p:spPr>
      </p:pic>
      <p:pic>
        <p:nvPicPr>
          <p:cNvPr id="27" name="Picture 26" descr="A pink ribbon on a white background&#10;&#10;AI-generated content may be incorrect.">
            <a:extLst>
              <a:ext uri="{FF2B5EF4-FFF2-40B4-BE49-F238E27FC236}">
                <a16:creationId xmlns:a16="http://schemas.microsoft.com/office/drawing/2014/main" id="{03F25BAD-3F2A-FCCF-764D-BD1AE0F72F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49020" y1="54085" x2="49020" y2="54085"/>
                        <a14:foregroundMark x1="43954" y1="39706" x2="43954" y2="39706"/>
                        <a14:foregroundMark x1="49020" y1="25490" x2="49020" y2="25490"/>
                        <a14:foregroundMark x1="64379" y1="72549" x2="64379" y2="72549"/>
                        <a14:backgroundMark x1="22386" y1="28595" x2="22386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15" y="3465629"/>
            <a:ext cx="772223" cy="772223"/>
          </a:xfrm>
          <a:prstGeom prst="rect">
            <a:avLst/>
          </a:prstGeom>
        </p:spPr>
      </p:pic>
      <p:pic>
        <p:nvPicPr>
          <p:cNvPr id="29" name="Picture 28" descr="A red ribbon on a white background&#10;&#10;AI-generated content may be incorrect.">
            <a:extLst>
              <a:ext uri="{FF2B5EF4-FFF2-40B4-BE49-F238E27FC236}">
                <a16:creationId xmlns:a16="http://schemas.microsoft.com/office/drawing/2014/main" id="{0E441C18-44B9-05E4-6BC7-7CEF2ACAFAF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24" y="4654378"/>
            <a:ext cx="680114" cy="680114"/>
          </a:xfrm>
          <a:prstGeom prst="rect">
            <a:avLst/>
          </a:prstGeom>
        </p:spPr>
      </p:pic>
      <p:pic>
        <p:nvPicPr>
          <p:cNvPr id="30" name="Picture 29" descr="A red ribbon on a white background&#10;&#10;AI-generated content may be incorrect.">
            <a:extLst>
              <a:ext uri="{FF2B5EF4-FFF2-40B4-BE49-F238E27FC236}">
                <a16:creationId xmlns:a16="http://schemas.microsoft.com/office/drawing/2014/main" id="{98AD69CE-2DCB-35D2-DB90-F323E2C7F51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2491905" y="5644509"/>
            <a:ext cx="546430" cy="573167"/>
          </a:xfrm>
          <a:prstGeom prst="rect">
            <a:avLst/>
          </a:prstGeom>
        </p:spPr>
      </p:pic>
      <p:pic>
        <p:nvPicPr>
          <p:cNvPr id="31" name="Picture 30" descr="A group of ice cream stickers&#10;&#10;AI-generated content may be incorrect.">
            <a:extLst>
              <a:ext uri="{FF2B5EF4-FFF2-40B4-BE49-F238E27FC236}">
                <a16:creationId xmlns:a16="http://schemas.microsoft.com/office/drawing/2014/main" id="{1ECE9946-2240-532E-4F30-ECE11AA6302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82" y="4684591"/>
            <a:ext cx="515938" cy="515938"/>
          </a:xfrm>
          <a:prstGeom prst="rect">
            <a:avLst/>
          </a:prstGeom>
        </p:spPr>
      </p:pic>
      <p:sp>
        <p:nvSpPr>
          <p:cNvPr id="8" name="TextBox 26">
            <a:extLst>
              <a:ext uri="{FF2B5EF4-FFF2-40B4-BE49-F238E27FC236}">
                <a16:creationId xmlns:a16="http://schemas.microsoft.com/office/drawing/2014/main" id="{46235673-3240-142D-4AB7-3F8F6DFF3833}"/>
              </a:ext>
            </a:extLst>
          </p:cNvPr>
          <p:cNvSpPr txBox="1"/>
          <p:nvPr/>
        </p:nvSpPr>
        <p:spPr>
          <a:xfrm>
            <a:off x="5270303" y="5508155"/>
            <a:ext cx="1398990" cy="244411"/>
          </a:xfrm>
          <a:prstGeom prst="rect">
            <a:avLst/>
          </a:prstGeom>
          <a:noFill/>
        </p:spPr>
        <p:txBody>
          <a:bodyPr wrap="square" lIns="80682" tIns="40341" rIns="80682" bIns="40341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9" b="1">
                <a:solidFill>
                  <a:schemeClr val="accent6">
                    <a:lumMod val="76000"/>
                  </a:schemeClr>
                </a:solidFill>
                <a:latin typeface="+mj-lt"/>
              </a:rPr>
              <a:t>Health Screening Day</a:t>
            </a:r>
            <a:endParaRPr lang="en-US" sz="1059" i="1">
              <a:solidFill>
                <a:schemeClr val="accent6">
                  <a:lumMod val="76000"/>
                </a:schemeClr>
              </a:solidFill>
              <a:latin typeface="+mj-lt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3918C747-701C-ACAC-2CC8-6484CA9EA7E8}"/>
              </a:ext>
            </a:extLst>
          </p:cNvPr>
          <p:cNvSpPr txBox="1"/>
          <p:nvPr/>
        </p:nvSpPr>
        <p:spPr>
          <a:xfrm>
            <a:off x="2636562" y="6614114"/>
            <a:ext cx="1398990" cy="244411"/>
          </a:xfrm>
          <a:prstGeom prst="rect">
            <a:avLst/>
          </a:prstGeom>
          <a:noFill/>
        </p:spPr>
        <p:txBody>
          <a:bodyPr wrap="square" lIns="80682" tIns="40341" rIns="80682" bIns="40341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9" b="1">
                <a:solidFill>
                  <a:schemeClr val="accent6">
                    <a:lumMod val="76000"/>
                  </a:schemeClr>
                </a:solidFill>
                <a:latin typeface="+mj-lt"/>
              </a:rPr>
              <a:t>Health Screening Day</a:t>
            </a:r>
            <a:endParaRPr lang="en-US" sz="1059" i="1">
              <a:solidFill>
                <a:schemeClr val="accent6">
                  <a:lumMod val="76000"/>
                </a:schemeClr>
              </a:solidFill>
              <a:latin typeface="+mj-lt"/>
            </a:endParaRPr>
          </a:p>
        </p:txBody>
      </p:sp>
      <p:pic>
        <p:nvPicPr>
          <p:cNvPr id="22" name="Picture 21" descr="A group of different sports balls&#10;&#10;AI-generated content may be incorrect.">
            <a:extLst>
              <a:ext uri="{FF2B5EF4-FFF2-40B4-BE49-F238E27FC236}">
                <a16:creationId xmlns:a16="http://schemas.microsoft.com/office/drawing/2014/main" id="{8FD9B7A4-FA64-DC59-0826-03067495428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rot="19769840">
            <a:off x="5010044" y="2763055"/>
            <a:ext cx="488822" cy="4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205</Words>
  <Application>Microsoft Office PowerPoint</Application>
  <PresentationFormat>Widescreen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Agent Red</vt:lpstr>
      <vt:lpstr>AGLikeABoss</vt:lpstr>
      <vt:lpstr>Aptos</vt:lpstr>
      <vt:lpstr>Aptos Display</vt:lpstr>
      <vt:lpstr>Arial</vt:lpstr>
      <vt:lpstr>Calibri</vt:lpstr>
      <vt:lpstr>Love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Dunia Soto</cp:lastModifiedBy>
  <cp:revision>38</cp:revision>
  <dcterms:created xsi:type="dcterms:W3CDTF">2013-07-15T20:26:40Z</dcterms:created>
  <dcterms:modified xsi:type="dcterms:W3CDTF">2025-09-23T21:52:30Z</dcterms:modified>
</cp:coreProperties>
</file>